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9" r:id="rId4"/>
    <p:sldId id="268" r:id="rId5"/>
    <p:sldId id="276" r:id="rId6"/>
    <p:sldId id="264" r:id="rId7"/>
    <p:sldId id="287" r:id="rId8"/>
    <p:sldId id="277" r:id="rId9"/>
    <p:sldId id="269" r:id="rId10"/>
    <p:sldId id="280" r:id="rId11"/>
    <p:sldId id="282" r:id="rId12"/>
    <p:sldId id="283" r:id="rId13"/>
    <p:sldId id="284" r:id="rId14"/>
    <p:sldId id="285" r:id="rId15"/>
    <p:sldId id="286" r:id="rId16"/>
    <p:sldId id="288" r:id="rId17"/>
    <p:sldId id="26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07/10/2023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07/10/2023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07/10/2023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07/10/2023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2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07/10/2023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07/10/2023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07/10/2023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07/10/2023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07/10/2023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07/10/2023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9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07/10/2023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07/10/2023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2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aryadytm/remove-photo-object/blob/main/src/core.p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AnhKhoaVN/deploy_str_temple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BHbTpH1p2AQoqsexOa8nIFXn7q_l-MKS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A green and purple background with cubes&#10;&#10;Description automatically generated">
            <a:extLst>
              <a:ext uri="{FF2B5EF4-FFF2-40B4-BE49-F238E27FC236}">
                <a16:creationId xmlns:a16="http://schemas.microsoft.com/office/drawing/2014/main" id="{C70A0FB6-1587-97A4-3D11-0AFCE43C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44" b="1"/>
          <a:stretch/>
        </p:blipFill>
        <p:spPr>
          <a:xfrm>
            <a:off x="2211" y="8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2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2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2FEC9C-D6D8-6CF7-3365-F93C07AA6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852" y="1937226"/>
            <a:ext cx="10868971" cy="1738833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Báo </a:t>
            </a:r>
            <a:r>
              <a:rPr lang="en-US" dirty="0" err="1">
                <a:solidFill>
                  <a:srgbClr val="FFFFFF"/>
                </a:solidFill>
              </a:rPr>
              <a:t>cáo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kết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quả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từ</a:t>
            </a:r>
            <a:r>
              <a:rPr lang="en-US" dirty="0">
                <a:solidFill>
                  <a:srgbClr val="FFFFFF"/>
                </a:solidFill>
              </a:rPr>
              <a:t> 09 ~23.09.2023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AEF6-E350-97A7-498E-3AC4506E1386}"/>
              </a:ext>
            </a:extLst>
          </p:cNvPr>
          <p:cNvSpPr txBox="1"/>
          <p:nvPr/>
        </p:nvSpPr>
        <p:spPr>
          <a:xfrm>
            <a:off x="3622417" y="3251634"/>
            <a:ext cx="61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22C15033- Hồ Anh Khoa</a:t>
            </a:r>
          </a:p>
        </p:txBody>
      </p:sp>
    </p:spTree>
    <p:extLst>
      <p:ext uri="{BB962C8B-B14F-4D97-AF65-F5344CB8AC3E}">
        <p14:creationId xmlns:p14="http://schemas.microsoft.com/office/powerpoint/2010/main" val="406166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ploaded Image">
            <a:extLst>
              <a:ext uri="{FF2B5EF4-FFF2-40B4-BE49-F238E27FC236}">
                <a16:creationId xmlns:a16="http://schemas.microsoft.com/office/drawing/2014/main" id="{72260D68-2338-2EFF-BFF7-F3563262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37" y="1449977"/>
            <a:ext cx="5020489" cy="37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ign above a ceiling&#10;&#10;Description automatically generated">
            <a:extLst>
              <a:ext uri="{FF2B5EF4-FFF2-40B4-BE49-F238E27FC236}">
                <a16:creationId xmlns:a16="http://schemas.microsoft.com/office/drawing/2014/main" id="{77DFED9A-0C01-0251-A080-C3C6AF12A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97" y="1449975"/>
            <a:ext cx="5020492" cy="3765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4D2D6-FA93-AEEB-6B46-2245B43ECA77}"/>
              </a:ext>
            </a:extLst>
          </p:cNvPr>
          <p:cNvSpPr txBox="1"/>
          <p:nvPr/>
        </p:nvSpPr>
        <p:spPr>
          <a:xfrm>
            <a:off x="2312125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Trước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F3DEE-8D8F-F403-B22A-4A67DEF80FD4}"/>
              </a:ext>
            </a:extLst>
          </p:cNvPr>
          <p:cNvSpPr txBox="1"/>
          <p:nvPr/>
        </p:nvSpPr>
        <p:spPr>
          <a:xfrm>
            <a:off x="8103326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Sau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7915E-B72D-FA08-0EBB-A47AEDCD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4"/>
            <a:ext cx="10415451" cy="722652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</a:rPr>
              <a:t>Xác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định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màu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và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tiền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cảnh</a:t>
            </a:r>
            <a:r>
              <a:rPr lang="en-US" sz="4800" dirty="0">
                <a:solidFill>
                  <a:srgbClr val="FF0000"/>
                </a:solidFill>
              </a:rPr>
              <a:t> =&gt; </a:t>
            </a:r>
            <a:r>
              <a:rPr lang="en-US" sz="4800" dirty="0" err="1">
                <a:solidFill>
                  <a:srgbClr val="FF0000"/>
                </a:solidFill>
              </a:rPr>
              <a:t>Tốt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9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4D2D6-FA93-AEEB-6B46-2245B43ECA77}"/>
              </a:ext>
            </a:extLst>
          </p:cNvPr>
          <p:cNvSpPr txBox="1"/>
          <p:nvPr/>
        </p:nvSpPr>
        <p:spPr>
          <a:xfrm>
            <a:off x="2312125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Trước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F3DEE-8D8F-F403-B22A-4A67DEF80FD4}"/>
              </a:ext>
            </a:extLst>
          </p:cNvPr>
          <p:cNvSpPr txBox="1"/>
          <p:nvPr/>
        </p:nvSpPr>
        <p:spPr>
          <a:xfrm>
            <a:off x="8103326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Sau</a:t>
            </a:r>
          </a:p>
        </p:txBody>
      </p:sp>
      <p:pic>
        <p:nvPicPr>
          <p:cNvPr id="5122" name="Picture 2" descr="Uploaded Image">
            <a:extLst>
              <a:ext uri="{FF2B5EF4-FFF2-40B4-BE49-F238E27FC236}">
                <a16:creationId xmlns:a16="http://schemas.microsoft.com/office/drawing/2014/main" id="{72CBA391-68E4-0A73-8862-215BB02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5" y="1281793"/>
            <a:ext cx="5020492" cy="376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ign with a bed and a mattress&#10;&#10;Description automatically generated">
            <a:extLst>
              <a:ext uri="{FF2B5EF4-FFF2-40B4-BE49-F238E27FC236}">
                <a16:creationId xmlns:a16="http://schemas.microsoft.com/office/drawing/2014/main" id="{4A15F097-6007-232E-75D9-DA0A47926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97" y="1289957"/>
            <a:ext cx="5009606" cy="37572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EB0306-B81F-EC0D-DD84-BB0B331F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05" y="505256"/>
            <a:ext cx="10415451" cy="722652"/>
          </a:xfrm>
        </p:spPr>
        <p:txBody>
          <a:bodyPr>
            <a:no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Xác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định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màu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và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tiền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cảnh</a:t>
            </a:r>
            <a:r>
              <a:rPr lang="en-US" sz="4800" dirty="0">
                <a:solidFill>
                  <a:srgbClr val="FF0000"/>
                </a:solidFill>
              </a:rPr>
              <a:t> =&gt; </a:t>
            </a:r>
            <a:r>
              <a:rPr lang="en-US" sz="4800" dirty="0" err="1">
                <a:solidFill>
                  <a:srgbClr val="FF0000"/>
                </a:solidFill>
              </a:rPr>
              <a:t>Tốt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16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4D2D6-FA93-AEEB-6B46-2245B43ECA77}"/>
              </a:ext>
            </a:extLst>
          </p:cNvPr>
          <p:cNvSpPr txBox="1"/>
          <p:nvPr/>
        </p:nvSpPr>
        <p:spPr>
          <a:xfrm>
            <a:off x="2312125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Trước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F3DEE-8D8F-F403-B22A-4A67DEF80FD4}"/>
              </a:ext>
            </a:extLst>
          </p:cNvPr>
          <p:cNvSpPr txBox="1"/>
          <p:nvPr/>
        </p:nvSpPr>
        <p:spPr>
          <a:xfrm>
            <a:off x="8103326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Sau</a:t>
            </a:r>
          </a:p>
        </p:txBody>
      </p:sp>
      <p:pic>
        <p:nvPicPr>
          <p:cNvPr id="6146" name="Picture 2" descr="Uploaded Image">
            <a:extLst>
              <a:ext uri="{FF2B5EF4-FFF2-40B4-BE49-F238E27FC236}">
                <a16:creationId xmlns:a16="http://schemas.microsoft.com/office/drawing/2014/main" id="{A5CBCD76-E262-46DE-6812-73C0D8EA2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46" y="1137921"/>
            <a:ext cx="3089365" cy="41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wood surface&#10;&#10;Description automatically generated">
            <a:extLst>
              <a:ext uri="{FF2B5EF4-FFF2-40B4-BE49-F238E27FC236}">
                <a16:creationId xmlns:a16="http://schemas.microsoft.com/office/drawing/2014/main" id="{5A0F47C6-7EA7-FBF9-2CE4-165339038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3" y="1067162"/>
            <a:ext cx="3142435" cy="4189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869382-B37D-3915-478D-24165902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74" y="415269"/>
            <a:ext cx="10415451" cy="722652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</a:rPr>
              <a:t>Xác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định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màu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và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tiền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cảnh</a:t>
            </a:r>
            <a:r>
              <a:rPr lang="en-US" sz="4800" dirty="0">
                <a:solidFill>
                  <a:srgbClr val="FF0000"/>
                </a:solidFill>
              </a:rPr>
              <a:t> =&gt; </a:t>
            </a:r>
            <a:r>
              <a:rPr lang="en-US" sz="4800" dirty="0" err="1">
                <a:solidFill>
                  <a:srgbClr val="FF0000"/>
                </a:solidFill>
              </a:rPr>
              <a:t>Tốt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05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4D2D6-FA93-AEEB-6B46-2245B43ECA77}"/>
              </a:ext>
            </a:extLst>
          </p:cNvPr>
          <p:cNvSpPr txBox="1"/>
          <p:nvPr/>
        </p:nvSpPr>
        <p:spPr>
          <a:xfrm>
            <a:off x="2312125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Trước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F3DEE-8D8F-F403-B22A-4A67DEF80FD4}"/>
              </a:ext>
            </a:extLst>
          </p:cNvPr>
          <p:cNvSpPr txBox="1"/>
          <p:nvPr/>
        </p:nvSpPr>
        <p:spPr>
          <a:xfrm>
            <a:off x="8103326" y="540802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Sau</a:t>
            </a:r>
          </a:p>
        </p:txBody>
      </p:sp>
      <p:pic>
        <p:nvPicPr>
          <p:cNvPr id="7170" name="Picture 2" descr="Uploaded Image">
            <a:extLst>
              <a:ext uri="{FF2B5EF4-FFF2-40B4-BE49-F238E27FC236}">
                <a16:creationId xmlns:a16="http://schemas.microsoft.com/office/drawing/2014/main" id="{BF6FF184-311C-28D0-A8B4-92E15370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6" y="1066076"/>
            <a:ext cx="2933154" cy="39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uilding with a red door&#10;&#10;Description automatically generated">
            <a:extLst>
              <a:ext uri="{FF2B5EF4-FFF2-40B4-BE49-F238E27FC236}">
                <a16:creationId xmlns:a16="http://schemas.microsoft.com/office/drawing/2014/main" id="{81B44F34-7DDB-D28E-B086-8C14D79D9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43" y="1066076"/>
            <a:ext cx="2933154" cy="39108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8DADE1-9781-6361-BD98-0DB5AF04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374004"/>
            <a:ext cx="10415451" cy="722652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</a:rPr>
              <a:t>Xác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định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màu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và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tiền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cảnh</a:t>
            </a:r>
            <a:r>
              <a:rPr lang="en-US" sz="4800" dirty="0">
                <a:solidFill>
                  <a:srgbClr val="FF0000"/>
                </a:solidFill>
              </a:rPr>
              <a:t> =&gt; </a:t>
            </a:r>
            <a:r>
              <a:rPr lang="en-US" sz="4800" dirty="0" err="1">
                <a:solidFill>
                  <a:srgbClr val="FF0000"/>
                </a:solidFill>
              </a:rPr>
              <a:t>Tệ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14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4D2D6-FA93-AEEB-6B46-2245B43ECA77}"/>
              </a:ext>
            </a:extLst>
          </p:cNvPr>
          <p:cNvSpPr txBox="1"/>
          <p:nvPr/>
        </p:nvSpPr>
        <p:spPr>
          <a:xfrm>
            <a:off x="2939142" y="4833257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Trước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F3DEE-8D8F-F403-B22A-4A67DEF80FD4}"/>
              </a:ext>
            </a:extLst>
          </p:cNvPr>
          <p:cNvSpPr txBox="1"/>
          <p:nvPr/>
        </p:nvSpPr>
        <p:spPr>
          <a:xfrm>
            <a:off x="8305800" y="4833257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Sau</a:t>
            </a:r>
          </a:p>
        </p:txBody>
      </p:sp>
      <p:pic>
        <p:nvPicPr>
          <p:cNvPr id="4" name="Picture 3" descr="A stone archway with statues on it&#10;&#10;Description automatically generated">
            <a:extLst>
              <a:ext uri="{FF2B5EF4-FFF2-40B4-BE49-F238E27FC236}">
                <a16:creationId xmlns:a16="http://schemas.microsoft.com/office/drawing/2014/main" id="{637D9857-1807-D5FD-3613-7589353D9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08" y="1227909"/>
            <a:ext cx="4632960" cy="3474720"/>
          </a:xfrm>
          <a:prstGeom prst="rect">
            <a:avLst/>
          </a:prstGeom>
        </p:spPr>
      </p:pic>
      <p:pic>
        <p:nvPicPr>
          <p:cNvPr id="8196" name="Picture 4" descr="Uploaded Image">
            <a:extLst>
              <a:ext uri="{FF2B5EF4-FFF2-40B4-BE49-F238E27FC236}">
                <a16:creationId xmlns:a16="http://schemas.microsoft.com/office/drawing/2014/main" id="{D9557C3A-AAD0-3921-8C5C-5EA29CA0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5" y="1227909"/>
            <a:ext cx="463296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7ED852-5121-442C-A714-140F5777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74" y="564038"/>
            <a:ext cx="10415451" cy="722652"/>
          </a:xfrm>
        </p:spPr>
        <p:txBody>
          <a:bodyPr>
            <a:no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Xác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định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màu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và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tiền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cảnh</a:t>
            </a:r>
            <a:r>
              <a:rPr lang="en-US" sz="4800" dirty="0">
                <a:solidFill>
                  <a:srgbClr val="FF0000"/>
                </a:solidFill>
              </a:rPr>
              <a:t> =&gt; </a:t>
            </a:r>
            <a:r>
              <a:rPr lang="en-US" sz="4800" dirty="0" err="1">
                <a:solidFill>
                  <a:srgbClr val="FF0000"/>
                </a:solidFill>
              </a:rPr>
              <a:t>Tệ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28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B099-2FFA-8E46-8EC3-5E38D097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>
                <a:solidFill>
                  <a:srgbClr val="FF0000"/>
                </a:solidFill>
              </a:rPr>
              <a:t>Tạo</a:t>
            </a:r>
            <a:r>
              <a:rPr lang="en-US" sz="4400" dirty="0">
                <a:solidFill>
                  <a:srgbClr val="FF0000"/>
                </a:solidFill>
              </a:rPr>
              <a:t> Web App </a:t>
            </a:r>
            <a:r>
              <a:rPr lang="en-US" sz="4400" dirty="0" err="1">
                <a:solidFill>
                  <a:srgbClr val="FF0000"/>
                </a:solidFill>
              </a:rPr>
              <a:t>bằng</a:t>
            </a:r>
            <a:r>
              <a:rPr lang="en-US" sz="4400" dirty="0">
                <a:solidFill>
                  <a:srgbClr val="FF0000"/>
                </a:solidFill>
              </a:rPr>
              <a:t> Azure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C34AB-2F55-B223-3977-0EA1A065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27" y="1789612"/>
            <a:ext cx="6803473" cy="269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13275-D022-AF67-4420-25CABF5F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27" y="4585378"/>
            <a:ext cx="7946473" cy="160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4CEA2-7547-09D3-8A16-05483BC10F7F}"/>
              </a:ext>
            </a:extLst>
          </p:cNvPr>
          <p:cNvSpPr txBox="1"/>
          <p:nvPr/>
        </p:nvSpPr>
        <p:spPr>
          <a:xfrm>
            <a:off x="8332627" y="2899391"/>
            <a:ext cx="297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Chưa</a:t>
            </a:r>
            <a:r>
              <a:rPr lang="en-US" b="1" dirty="0"/>
              <a:t> public </a:t>
            </a:r>
            <a:r>
              <a:rPr lang="en-US" b="1" dirty="0" err="1"/>
              <a:t>được</a:t>
            </a:r>
            <a:r>
              <a:rPr lang="en-US" b="1" dirty="0"/>
              <a:t> API </a:t>
            </a:r>
            <a:r>
              <a:rPr lang="en-US" b="1" dirty="0">
                <a:sym typeface="Wingdings" panose="05000000000000000000" pitchFamily="2" charset="2"/>
              </a:rPr>
              <a:t>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4491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EF42E-5DEF-65C2-AD3E-A435E9AD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1511199"/>
            <a:ext cx="9354304" cy="4512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627FF4-DFF3-B788-BCEB-2DC7A561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243" y="655477"/>
            <a:ext cx="9285514" cy="7357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</a:rPr>
              <a:t>Tạo</a:t>
            </a:r>
            <a:r>
              <a:rPr lang="en-US" sz="4400" dirty="0">
                <a:solidFill>
                  <a:srgbClr val="FF0000"/>
                </a:solidFill>
              </a:rPr>
              <a:t> Web App </a:t>
            </a:r>
            <a:r>
              <a:rPr lang="en-US" sz="4400" dirty="0" err="1">
                <a:solidFill>
                  <a:srgbClr val="FF0000"/>
                </a:solidFill>
              </a:rPr>
              <a:t>bằng</a:t>
            </a:r>
            <a:r>
              <a:rPr lang="en-US" sz="4400" dirty="0">
                <a:solidFill>
                  <a:srgbClr val="FF0000"/>
                </a:solidFill>
              </a:rPr>
              <a:t> Azure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này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785E-CAF5-E678-CB6F-03505061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800" baseline="-25000" dirty="0" err="1">
                <a:solidFill>
                  <a:schemeClr val="tx1"/>
                </a:solidFill>
              </a:rPr>
              <a:t>Khảo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sát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phần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inplating</a:t>
            </a:r>
            <a:endParaRPr lang="en-US" sz="4800" baseline="-25000" dirty="0">
              <a:solidFill>
                <a:schemeClr val="tx1"/>
              </a:solidFill>
            </a:endParaRP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Thêm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inplating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vào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thuật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toán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4800" baseline="-25000" dirty="0">
                <a:solidFill>
                  <a:schemeClr val="tx1"/>
                </a:solidFill>
              </a:rPr>
              <a:t>Link </a:t>
            </a:r>
            <a:r>
              <a:rPr lang="en-US" sz="4800" baseline="-25000" dirty="0" err="1">
                <a:solidFill>
                  <a:schemeClr val="tx1"/>
                </a:solidFill>
              </a:rPr>
              <a:t>tham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khảo</a:t>
            </a:r>
            <a:r>
              <a:rPr lang="en-US" sz="4800" baseline="-25000" dirty="0">
                <a:solidFill>
                  <a:schemeClr val="tx1"/>
                </a:solidFill>
              </a:rPr>
              <a:t>: </a:t>
            </a:r>
            <a:r>
              <a:rPr lang="en-US" sz="4800" baseline="-25000" dirty="0">
                <a:solidFill>
                  <a:schemeClr val="tx1"/>
                </a:solidFill>
                <a:hlinkClick r:id="rId2"/>
              </a:rPr>
              <a:t>https://huggingface.co/spaces/aryadytm/remove-photo-object/blob/main/src/core.py</a:t>
            </a:r>
            <a:endParaRPr lang="en-US" sz="4800" baseline="-25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4800" baseline="-25000" dirty="0">
              <a:solidFill>
                <a:schemeClr val="tx1"/>
              </a:solidFill>
            </a:endParaRPr>
          </a:p>
          <a:p>
            <a:r>
              <a:rPr lang="en-US" sz="4800" baseline="-25000" dirty="0">
                <a:solidFill>
                  <a:schemeClr val="tx1"/>
                </a:solidFill>
              </a:rPr>
              <a:t>Public API</a:t>
            </a:r>
          </a:p>
        </p:txBody>
      </p:sp>
    </p:spTree>
    <p:extLst>
      <p:ext uri="{BB962C8B-B14F-4D97-AF65-F5344CB8AC3E}">
        <p14:creationId xmlns:p14="http://schemas.microsoft.com/office/powerpoint/2010/main" val="62585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2EA4-38A4-02F5-619A-108D1345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65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Cám ơn thầy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theo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dõi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Nội</a:t>
            </a:r>
            <a:r>
              <a:rPr lang="en-US" dirty="0">
                <a:solidFill>
                  <a:srgbClr val="FF0000"/>
                </a:solidFill>
              </a:rPr>
              <a:t> dung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F1A75-322B-ECA3-148C-5FF2FBA3C3E9}"/>
              </a:ext>
            </a:extLst>
          </p:cNvPr>
          <p:cNvSpPr txBox="1"/>
          <p:nvPr/>
        </p:nvSpPr>
        <p:spPr>
          <a:xfrm>
            <a:off x="1603512" y="1887794"/>
            <a:ext cx="90035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err="1"/>
              <a:t>Thay</a:t>
            </a:r>
            <a:r>
              <a:rPr lang="en-US" sz="3200" dirty="0"/>
              <a:t> </a:t>
            </a:r>
            <a:r>
              <a:rPr lang="en-US" sz="3200" dirty="0" err="1"/>
              <a:t>đổi</a:t>
            </a:r>
            <a:r>
              <a:rPr lang="en-US" sz="3200" dirty="0"/>
              <a:t>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Đo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gian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phần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bbox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giác</a:t>
            </a:r>
            <a:r>
              <a:rPr lang="en-US" sz="3200" dirty="0"/>
              <a:t> </a:t>
            </a:r>
            <a:r>
              <a:rPr lang="en-US" sz="3200" dirty="0" err="1"/>
              <a:t>thay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văn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đa</a:t>
            </a:r>
            <a:r>
              <a:rPr lang="en-US" sz="3200" dirty="0"/>
              <a:t> </a:t>
            </a:r>
            <a:r>
              <a:rPr lang="en-US" sz="3200" dirty="0" err="1"/>
              <a:t>giác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Thêm</a:t>
            </a:r>
            <a:r>
              <a:rPr lang="en-US" sz="3200" dirty="0"/>
              <a:t> heuristic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xác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màu</a:t>
            </a:r>
            <a:r>
              <a:rPr lang="en-US" sz="3200" dirty="0"/>
              <a:t> </a:t>
            </a:r>
            <a:r>
              <a:rPr lang="en-US" sz="3200" dirty="0" err="1"/>
              <a:t>nền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cảnh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Tạo</a:t>
            </a:r>
            <a:r>
              <a:rPr lang="en-US" sz="3200" dirty="0"/>
              <a:t> Web App </a:t>
            </a:r>
            <a:r>
              <a:rPr lang="en-US" sz="3200" dirty="0" err="1"/>
              <a:t>bằng</a:t>
            </a:r>
            <a:r>
              <a:rPr lang="en-US" sz="3200" dirty="0"/>
              <a:t> Azure.</a:t>
            </a:r>
          </a:p>
        </p:txBody>
      </p:sp>
    </p:spTree>
    <p:extLst>
      <p:ext uri="{BB962C8B-B14F-4D97-AF65-F5344CB8AC3E}">
        <p14:creationId xmlns:p14="http://schemas.microsoft.com/office/powerpoint/2010/main" val="61501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Tổng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7436-71EB-BB47-7AC8-D6C5CD53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3" y="1861459"/>
            <a:ext cx="7624359" cy="410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68C9D5-EE8A-3C1D-B621-D5ED1905B6D6}"/>
              </a:ext>
            </a:extLst>
          </p:cNvPr>
          <p:cNvSpPr txBox="1"/>
          <p:nvPr/>
        </p:nvSpPr>
        <p:spPr>
          <a:xfrm>
            <a:off x="1675417" y="5858059"/>
            <a:ext cx="811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https://github.com/HoAnhKhoaVN/deploy_str_temple.git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96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267D-DB68-FE63-00F0-0ABBB139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Đo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thời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phần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71FE6-3024-FD6A-617F-7B497CA7D696}"/>
              </a:ext>
            </a:extLst>
          </p:cNvPr>
          <p:cNvSpPr txBox="1"/>
          <p:nvPr/>
        </p:nvSpPr>
        <p:spPr>
          <a:xfrm>
            <a:off x="1274261" y="1899592"/>
            <a:ext cx="174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BDA67-D124-4350-A4A2-0EFFCE5248A9}"/>
              </a:ext>
            </a:extLst>
          </p:cNvPr>
          <p:cNvSpPr txBox="1"/>
          <p:nvPr/>
        </p:nvSpPr>
        <p:spPr>
          <a:xfrm>
            <a:off x="1274260" y="3753588"/>
            <a:ext cx="174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DB6C0-8C86-9558-7124-2C1532F2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98" y="2268924"/>
            <a:ext cx="5896798" cy="127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9AD10-789F-9155-7423-2C06A08F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98" y="4274468"/>
            <a:ext cx="5792008" cy="971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38436C-0580-587A-FA7C-752ED46FFF1C}"/>
              </a:ext>
            </a:extLst>
          </p:cNvPr>
          <p:cNvSpPr txBox="1"/>
          <p:nvPr/>
        </p:nvSpPr>
        <p:spPr>
          <a:xfrm>
            <a:off x="1386348" y="5427406"/>
            <a:ext cx="10376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4"/>
              </a:rPr>
              <a:t>https://colab.research.google.com/drive/1BHbTpH1p2AQoqsexOa8nIFXn7q_l-MKS?usp=sharing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0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2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3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16F6374-2300-41FF-BA7E-22FADCD9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0864D9E-0A0C-482E-86DE-9C4E729C3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8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2BBB8-0ADF-12F7-766E-A240EB85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6" y="579694"/>
            <a:ext cx="3910046" cy="2930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 err="1">
                <a:solidFill>
                  <a:srgbClr val="FF0000"/>
                </a:solidFill>
              </a:rPr>
              <a:t>Sử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dụng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bbox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đa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giác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thay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cho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hình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chữ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nhật</a:t>
            </a:r>
            <a:endParaRPr lang="en-US" sz="4800" dirty="0">
              <a:solidFill>
                <a:srgbClr val="FF0000"/>
              </a:solidFill>
            </a:endParaRPr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55AB4E6D-DF14-460C-9AFF-107845893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71535" y="-6437"/>
            <a:ext cx="6400800" cy="6864437"/>
            <a:chOff x="5171535" y="-6437"/>
            <a:chExt cx="6400800" cy="6864437"/>
          </a:xfrm>
        </p:grpSpPr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658C3964-BF34-4211-835A-24B827B77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581337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4C498194-83A5-4CCE-AA0B-12C3FE68E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6276734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6B125AC6-B711-4F7C-B0D2-8369A8D67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71535" y="0"/>
              <a:ext cx="0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7543B8FC-DC9A-4AC0-BF25-85AF5B49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C11DDAE9-A410-4735-8FF2-86DA55E82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71535" y="3429000"/>
              <a:ext cx="64008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ign with text on it&#10;&#10;Description automatically generated">
            <a:extLst>
              <a:ext uri="{FF2B5EF4-FFF2-40B4-BE49-F238E27FC236}">
                <a16:creationId xmlns:a16="http://schemas.microsoft.com/office/drawing/2014/main" id="{EC27204D-C8FA-8A3A-F8DF-D6066EC42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18" y="3592025"/>
            <a:ext cx="2130798" cy="252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44F07E8-8288-AD16-8E01-D4F8C925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900" y="853891"/>
            <a:ext cx="4501857" cy="21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62F11-4E44-35DE-A575-9D33CF68A5FB}"/>
              </a:ext>
            </a:extLst>
          </p:cNvPr>
          <p:cNvSpPr txBox="1"/>
          <p:nvPr/>
        </p:nvSpPr>
        <p:spPr>
          <a:xfrm>
            <a:off x="5395098" y="1445252"/>
            <a:ext cx="952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Bbox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chữ</a:t>
            </a:r>
            <a:r>
              <a:rPr lang="en-US" b="1" dirty="0"/>
              <a:t> </a:t>
            </a:r>
            <a:r>
              <a:rPr lang="en-US" b="1" dirty="0" err="1"/>
              <a:t>nhật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63B10-FD26-06B8-A179-520B448A730B}"/>
              </a:ext>
            </a:extLst>
          </p:cNvPr>
          <p:cNvSpPr txBox="1"/>
          <p:nvPr/>
        </p:nvSpPr>
        <p:spPr>
          <a:xfrm>
            <a:off x="5433766" y="4093080"/>
            <a:ext cx="95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Bbox</a:t>
            </a:r>
            <a:r>
              <a:rPr lang="en-US" b="1" dirty="0"/>
              <a:t> </a:t>
            </a:r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giác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842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1DEB2-C386-48B3-22B9-EEF4DB3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</a:rPr>
              <a:t>Xoay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văn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bản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theo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góc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xoay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của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đa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giác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DC0B6-285F-7652-4F77-B985CBDD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42" y="1913708"/>
            <a:ext cx="3726048" cy="3610425"/>
          </a:xfrm>
          <a:prstGeom prst="rect">
            <a:avLst/>
          </a:prstGeom>
        </p:spPr>
      </p:pic>
      <p:pic>
        <p:nvPicPr>
          <p:cNvPr id="7" name="Picture 6" descr="A sign with text on it&#10;&#10;Description automatically generated">
            <a:extLst>
              <a:ext uri="{FF2B5EF4-FFF2-40B4-BE49-F238E27FC236}">
                <a16:creationId xmlns:a16="http://schemas.microsoft.com/office/drawing/2014/main" id="{4C7C10A9-D39E-D4D3-10AE-6E35943E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71" y="1859072"/>
            <a:ext cx="3146243" cy="371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693C5-BF6C-ABD7-AE8B-351F99E2B226}"/>
              </a:ext>
            </a:extLst>
          </p:cNvPr>
          <p:cNvSpPr txBox="1"/>
          <p:nvPr/>
        </p:nvSpPr>
        <p:spPr>
          <a:xfrm>
            <a:off x="2005148" y="5761345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xoay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07C5E-655D-7460-E235-6821702FCE09}"/>
              </a:ext>
            </a:extLst>
          </p:cNvPr>
          <p:cNvSpPr txBox="1"/>
          <p:nvPr/>
        </p:nvSpPr>
        <p:spPr>
          <a:xfrm>
            <a:off x="7890917" y="5761345"/>
            <a:ext cx="259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Xoay</a:t>
            </a:r>
            <a:r>
              <a:rPr lang="en-US" b="1" dirty="0"/>
              <a:t> </a:t>
            </a:r>
            <a:r>
              <a:rPr lang="en-US" b="1" dirty="0" err="1"/>
              <a:t>góc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 13 </a:t>
            </a:r>
            <a:r>
              <a:rPr lang="en-US" b="1" dirty="0" err="1"/>
              <a:t>độ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446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1DEB2-C386-48B3-22B9-EEF4DB3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FF0000"/>
                </a:solidFill>
              </a:rPr>
              <a:t>Xoay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văn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bản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theo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góc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xoay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của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đa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giác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693C5-BF6C-ABD7-AE8B-351F99E2B226}"/>
              </a:ext>
            </a:extLst>
          </p:cNvPr>
          <p:cNvSpPr txBox="1"/>
          <p:nvPr/>
        </p:nvSpPr>
        <p:spPr>
          <a:xfrm>
            <a:off x="2748467" y="5672083"/>
            <a:ext cx="177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xoay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807C5E-655D-7460-E235-6821702FCE09}"/>
              </a:ext>
            </a:extLst>
          </p:cNvPr>
          <p:cNvSpPr txBox="1"/>
          <p:nvPr/>
        </p:nvSpPr>
        <p:spPr>
          <a:xfrm>
            <a:off x="6756377" y="5672083"/>
            <a:ext cx="537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Xoay</a:t>
            </a:r>
            <a:r>
              <a:rPr lang="en-US" b="1" dirty="0"/>
              <a:t> (</a:t>
            </a:r>
            <a:r>
              <a:rPr lang="en-US" b="1" dirty="0" err="1"/>
              <a:t>trái</a:t>
            </a:r>
            <a:r>
              <a:rPr lang="en-US" b="1" dirty="0"/>
              <a:t>:  -3.4 + </a:t>
            </a:r>
            <a:r>
              <a:rPr lang="en-US" b="1" dirty="0" err="1"/>
              <a:t>phải</a:t>
            </a:r>
            <a:r>
              <a:rPr lang="en-US" b="1" dirty="0"/>
              <a:t> : -1.7)</a:t>
            </a:r>
          </a:p>
        </p:txBody>
      </p:sp>
      <p:pic>
        <p:nvPicPr>
          <p:cNvPr id="3" name="Picture 2" descr="A close-up of a building&#10;&#10;Description automatically generated">
            <a:extLst>
              <a:ext uri="{FF2B5EF4-FFF2-40B4-BE49-F238E27FC236}">
                <a16:creationId xmlns:a16="http://schemas.microsoft.com/office/drawing/2014/main" id="{C9C9DFF9-2A2A-843C-9704-2B245A7C9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74" y="2176500"/>
            <a:ext cx="4656047" cy="337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7FB1B8-7226-E331-DA48-038078C9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50" y="2176500"/>
            <a:ext cx="4656047" cy="337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3C68-5D05-EFDE-FC76-AEF435A1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Xác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định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góc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xoay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bbox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5BB9D2-7C67-1116-A147-89B3C91B3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399" y="1783080"/>
            <a:ext cx="4278282" cy="410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7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2132-5A5F-E215-649A-F16CDDCE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FF0000"/>
                </a:solidFill>
              </a:rPr>
              <a:t>Xác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định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màu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nền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và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tiền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cảnh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1305E-5082-3840-71C7-8FE8AC42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84" y="1845661"/>
            <a:ext cx="8345065" cy="2305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0EBC1-E855-6701-B8BA-F2BEC772D0DE}"/>
              </a:ext>
            </a:extLst>
          </p:cNvPr>
          <p:cNvSpPr txBox="1"/>
          <p:nvPr/>
        </p:nvSpPr>
        <p:spPr>
          <a:xfrm>
            <a:off x="2148840" y="4460966"/>
            <a:ext cx="7960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 (đúng18/20 </a:t>
            </a:r>
            <a:r>
              <a:rPr lang="en-US" dirty="0" err="1"/>
              <a:t>tập</a:t>
            </a:r>
            <a:r>
              <a:rPr lang="en-US" dirty="0"/>
              <a:t> test). Ban </a:t>
            </a:r>
            <a:r>
              <a:rPr lang="en-US" dirty="0" err="1"/>
              <a:t>đầu</a:t>
            </a:r>
            <a:r>
              <a:rPr lang="en-US" dirty="0"/>
              <a:t> 11/20.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bbox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49884555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331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Footlight MT Light</vt:lpstr>
      <vt:lpstr>ArchVTI</vt:lpstr>
      <vt:lpstr>Báo cáo kết quả từ 09 ~23.09.2023</vt:lpstr>
      <vt:lpstr>Nội dung</vt:lpstr>
      <vt:lpstr>Tổng quan thuật toán</vt:lpstr>
      <vt:lpstr>Đo thời gian các phần</vt:lpstr>
      <vt:lpstr>Sử dụng bbox đa giác thay cho hình chữ nhật</vt:lpstr>
      <vt:lpstr>Xoay văn bản theo góc xoay của đa giác</vt:lpstr>
      <vt:lpstr>Xoay văn bản theo góc xoay của đa giác</vt:lpstr>
      <vt:lpstr>Xác định góc xoay của bbox</vt:lpstr>
      <vt:lpstr>Xác định màu nền và tiền cảnh</vt:lpstr>
      <vt:lpstr>Xác định màu nền và tiền cảnh =&gt; Tốt </vt:lpstr>
      <vt:lpstr>Xác định màu nền và tiền cảnh =&gt; Tốt </vt:lpstr>
      <vt:lpstr>Xác định màu nền và tiền cảnh =&gt; Tốt </vt:lpstr>
      <vt:lpstr>Xác định màu nền và tiền cảnh =&gt; Tệ </vt:lpstr>
      <vt:lpstr>Xác định màu nền và tiền cảnh =&gt; Tệ </vt:lpstr>
      <vt:lpstr>Tạo Web App bằng Azure</vt:lpstr>
      <vt:lpstr>Tạo Web App bằng Azure</vt:lpstr>
      <vt:lpstr>Kế hoạch tuần này</vt:lpstr>
      <vt:lpstr>Cám ơn thầy và các bạn đã theo dõi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Khảo sát các phương pháp meta-learning cho bài toán OCR chữ Nôm</dc:title>
  <dc:creator>Hồ Anh Khoa</dc:creator>
  <cp:lastModifiedBy>Ho Anh Khoa</cp:lastModifiedBy>
  <cp:revision>28</cp:revision>
  <dcterms:created xsi:type="dcterms:W3CDTF">2023-08-19T06:40:07Z</dcterms:created>
  <dcterms:modified xsi:type="dcterms:W3CDTF">2023-10-07T02:59:06Z</dcterms:modified>
</cp:coreProperties>
</file>